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3" r:id="rId6"/>
    <p:sldId id="266" r:id="rId7"/>
    <p:sldId id="298" r:id="rId8"/>
    <p:sldId id="272" r:id="rId9"/>
    <p:sldId id="274" r:id="rId10"/>
    <p:sldId id="267" r:id="rId11"/>
    <p:sldId id="268" r:id="rId12"/>
    <p:sldId id="288" r:id="rId13"/>
    <p:sldId id="289" r:id="rId14"/>
    <p:sldId id="286" r:id="rId15"/>
    <p:sldId id="279" r:id="rId16"/>
    <p:sldId id="296" r:id="rId17"/>
    <p:sldId id="297" r:id="rId18"/>
    <p:sldId id="280" r:id="rId19"/>
    <p:sldId id="276" r:id="rId20"/>
    <p:sldId id="271" r:id="rId21"/>
    <p:sldId id="278" r:id="rId22"/>
    <p:sldId id="277" r:id="rId23"/>
    <p:sldId id="281" r:id="rId24"/>
    <p:sldId id="290" r:id="rId25"/>
    <p:sldId id="283" r:id="rId26"/>
    <p:sldId id="292" r:id="rId27"/>
    <p:sldId id="293" r:id="rId28"/>
    <p:sldId id="285" r:id="rId29"/>
    <p:sldId id="294" r:id="rId30"/>
    <p:sldId id="284" r:id="rId31"/>
    <p:sldId id="295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61E17-48F0-48A4-B4BA-C22FC1395200}" v="11" dt="2022-02-11T22:36:2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E8F-7CDC-4DB4-B01E-79A4B728514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ueteamlabs.online/home/investigation/3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ueteamlabs.online/home/investigation/3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ans-blue-team/DeepBlueCL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1A352-99CA-45DB-85DE-7DD298B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4" y="914400"/>
            <a:ext cx="5328492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01CAA-16F6-4218-8BC9-D624643D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1" t="-30694" b="-1"/>
          <a:stretch/>
        </p:blipFill>
        <p:spPr>
          <a:xfrm>
            <a:off x="1487488" y="4289442"/>
            <a:ext cx="8872538" cy="389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CB4DD-E2E5-42D0-8160-8773B372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4755210"/>
            <a:ext cx="8872538" cy="31208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1058C-7CAE-43F9-B603-9EE127D16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15102"/>
            <a:ext cx="8872538" cy="4059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8DAF3-BB83-449C-9500-BF57953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DeepBlueCLI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EC481-0F01-4475-ABC5-40629AD08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26" y="4755210"/>
            <a:ext cx="1286054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059B-D4B4-4888-9812-0D22C2C5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AEFF7-1DA4-4615-A765-4E63843BB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EE7BC-F085-4044-829D-693226DB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08"/>
            <a:ext cx="12192000" cy="66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84819-7B80-4C6E-840C-2315DE6E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Viewer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4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2322F9-1AB8-41ED-BDF9-C422D0F57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FECA53-CA04-40EB-8438-079F18ED7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322" y="643466"/>
            <a:ext cx="55153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3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 dirty="0"/>
              <a:t>Lab @ https://blueteamlabs.online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Requires access to web browser</a:t>
            </a:r>
          </a:p>
          <a:p>
            <a:r>
              <a:rPr lang="en-US" sz="2600" dirty="0"/>
              <a:t>Under ‘Investigation’ tab, Search ‘Deep Blue’</a:t>
            </a:r>
          </a:p>
          <a:p>
            <a:pPr lvl="1"/>
            <a:r>
              <a:rPr lang="en-US" sz="2200" dirty="0">
                <a:hlinkClick r:id="rId2"/>
              </a:rPr>
              <a:t>https://blueteamlabs.online/home/investigation/32</a:t>
            </a:r>
            <a:endParaRPr lang="en-US" sz="2200" dirty="0"/>
          </a:p>
          <a:p>
            <a:r>
              <a:rPr lang="en-US" sz="2200" dirty="0"/>
              <a:t>Look for the Story</a:t>
            </a:r>
          </a:p>
          <a:p>
            <a:r>
              <a:rPr lang="en-US" sz="2200" dirty="0"/>
              <a:t>How does blank data fit into the bigger picture?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670B-EBAE-4FCC-8708-875B7017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6868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7810A-AF72-4F3F-B9B3-3AA77083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1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A897-E084-4D86-81A9-B89FCB9B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DeepBlueCLI</a:t>
            </a:r>
            <a:r>
              <a:rPr lang="en-US" dirty="0"/>
              <a:t>, investigate the recovered Security log (</a:t>
            </a:r>
            <a:r>
              <a:rPr lang="en-US" dirty="0" err="1"/>
              <a:t>Security.evtx</a:t>
            </a:r>
            <a:r>
              <a:rPr lang="en-US" dirty="0"/>
              <a:t>). Which user account ran GoogleUpdate.exe?</a:t>
            </a:r>
          </a:p>
        </p:txBody>
      </p:sp>
    </p:spTree>
    <p:extLst>
      <p:ext uri="{BB962C8B-B14F-4D97-AF65-F5344CB8AC3E}">
        <p14:creationId xmlns:p14="http://schemas.microsoft.com/office/powerpoint/2010/main" val="286652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C85895-F6E9-48C1-A956-F208838EB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51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60B47-9859-4FF5-A6E4-47BC82BF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673"/>
            <a:ext cx="12192000" cy="53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37E70-5905-4FB1-94CD-175641D3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8F9-FB55-4B53-A9ED-D3459CD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36F1-9B9E-4778-A4CA-851A0B8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3600" dirty="0"/>
              <a:t>Review </a:t>
            </a:r>
            <a:r>
              <a:rPr lang="en-US" sz="3600" dirty="0" err="1"/>
              <a:t>CactusCon</a:t>
            </a:r>
            <a:endParaRPr lang="en-US" sz="3600" dirty="0"/>
          </a:p>
          <a:p>
            <a:r>
              <a:rPr lang="en-US" sz="3600" dirty="0"/>
              <a:t>Tools</a:t>
            </a:r>
          </a:p>
          <a:p>
            <a:r>
              <a:rPr lang="en-US" sz="3600" dirty="0"/>
              <a:t>Questions?</a:t>
            </a:r>
          </a:p>
          <a:p>
            <a:r>
              <a:rPr lang="en-US" sz="3600" dirty="0"/>
              <a:t>Lab</a:t>
            </a:r>
          </a:p>
          <a:p>
            <a:pPr lvl="1"/>
            <a:r>
              <a:rPr lang="en-US" dirty="0">
                <a:hlinkClick r:id="rId2"/>
              </a:rPr>
              <a:t>https://blueteamlabs.online/home/investigation/32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FCD5-3387-42C3-951C-45C28843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AB199-7D36-442A-9826-7D06441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 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---------------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Question 3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8FF4-35E4-457A-A3B3-C54781D0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683" y="8199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DeepBlueCLI</a:t>
            </a:r>
            <a:r>
              <a:rPr lang="en-US" dirty="0"/>
              <a:t> investigate the recovered </a:t>
            </a:r>
            <a:r>
              <a:rPr lang="en-US" dirty="0" err="1"/>
              <a:t>Security.evtx</a:t>
            </a:r>
            <a:r>
              <a:rPr lang="en-US" dirty="0"/>
              <a:t> log. At what time is there likely evidence of Meterpreter activity?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</a:t>
            </a:r>
          </a:p>
          <a:p>
            <a:r>
              <a:rPr lang="en-US" dirty="0"/>
              <a:t>Using </a:t>
            </a:r>
            <a:r>
              <a:rPr lang="en-US" dirty="0" err="1"/>
              <a:t>DeepBlueCLI</a:t>
            </a:r>
            <a:r>
              <a:rPr lang="en-US" dirty="0"/>
              <a:t> investigate the recovered </a:t>
            </a:r>
            <a:r>
              <a:rPr lang="en-US" dirty="0" err="1"/>
              <a:t>System.evtx</a:t>
            </a:r>
            <a:r>
              <a:rPr lang="en-US" dirty="0"/>
              <a:t> log. What is the name of the suspicious service created?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0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71D4243-A66B-44DB-8BFB-1257BE78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71336"/>
            <a:ext cx="10134600" cy="22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18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A9842-A8CE-4CE5-9B27-21D84624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4</a:t>
            </a:r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D98F-4E32-4149-9C52-03E0D1401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dirty="0"/>
              <a:t>Investigate the </a:t>
            </a:r>
            <a:r>
              <a:rPr lang="en-US" dirty="0" err="1"/>
              <a:t>Security.evtx</a:t>
            </a:r>
            <a:r>
              <a:rPr lang="en-US" dirty="0"/>
              <a:t> log in Event Viewer. Process creation is being audited (event ID 4688). Identify the malicious executable downloaded that was used to gain a Meterpreter reverse shell, between 10:30 and 10:50 AM on the 10th of April 2021.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8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05A94-900E-4174-8308-027C2B1BB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02" y="681038"/>
            <a:ext cx="5391397" cy="5501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05064-E8FB-48BE-9812-7F309A3B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02" y="2304996"/>
            <a:ext cx="5162094" cy="22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3FFCE-63CE-4186-8F2C-EF7F0749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974" y="446778"/>
            <a:ext cx="7710970" cy="36848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AB81A-B7F5-4D38-9D6E-D574D7FD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74" y="1401107"/>
            <a:ext cx="7784052" cy="50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E95A7-A6EE-4EE6-9495-78D3BE2C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A386-C636-45F3-84A9-4D394C25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857625"/>
            <a:ext cx="5254754" cy="2319337"/>
          </a:xfrm>
        </p:spPr>
        <p:txBody>
          <a:bodyPr>
            <a:normAutofit/>
          </a:bodyPr>
          <a:lstStyle/>
          <a:p>
            <a:r>
              <a:rPr lang="en-US" sz="2200" dirty="0"/>
              <a:t>It's also believed that an additional account was created to ensure persistence between 11:25 AM and 11:40 AM on the 10th April 2021. What was the command line used to create this account? </a:t>
            </a:r>
          </a:p>
        </p:txBody>
      </p:sp>
    </p:spTree>
    <p:extLst>
      <p:ext uri="{BB962C8B-B14F-4D97-AF65-F5344CB8AC3E}">
        <p14:creationId xmlns:p14="http://schemas.microsoft.com/office/powerpoint/2010/main" val="2218136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725F3-3B76-4659-985D-AEBBF4742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854" y="1295996"/>
            <a:ext cx="8744291" cy="50552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AC563-34D3-4C48-8C0C-4F901114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629" y="573386"/>
            <a:ext cx="8527511" cy="3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77BB-B2DF-42C6-A579-1EA7B1F5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E218-0259-4908-B98E-F5B977FBE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two local groups was this new account added to?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6DC9-1127-4975-934C-8DDF41A1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" y="355142"/>
            <a:ext cx="7350353" cy="425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31E3A-E922-41CD-BF30-59D06AD0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06" y="1122248"/>
            <a:ext cx="7132283" cy="2501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48713-0D3F-41F6-992F-05E25BAC7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7" y="4095938"/>
            <a:ext cx="7398611" cy="24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576505-853B-4F8A-ACB4-66D7DB6A0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DB87E-C16C-4CA6-BBFC-42D464D8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80B1-11C9-430B-A36E-A64A2A7A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Convention: </a:t>
            </a:r>
            <a:r>
              <a:rPr lang="en-US" dirty="0" err="1"/>
              <a:t>CactusCon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F393-ACAA-4196-BB68-00360DF96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2626"/>
            <a:ext cx="5157787" cy="4237038"/>
          </a:xfrm>
        </p:spPr>
        <p:txBody>
          <a:bodyPr>
            <a:normAutofit/>
          </a:bodyPr>
          <a:lstStyle/>
          <a:p>
            <a:r>
              <a:rPr lang="en-US" dirty="0"/>
              <a:t>Review </a:t>
            </a:r>
          </a:p>
          <a:p>
            <a:r>
              <a:rPr lang="en-US" dirty="0"/>
              <a:t>Favorite Talks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0FD8A-3EC2-4AF3-ABFF-270B9720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892" y="3505200"/>
            <a:ext cx="5938236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A89E9FBB-634E-4B70-9FDC-9DBE309DA8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710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b="0" i="0">
                <a:effectLst/>
              </a:rPr>
              <a:t>A Windows workstation was recently compromised, and evidence suggests it was an attack against internet-facing RDP, then Meterpreter was deployed to conduct 'Actions on Objectives'. Can you verify these findings?</a:t>
            </a:r>
          </a:p>
          <a:p>
            <a:r>
              <a:rPr lang="en-US" sz="1800"/>
              <a:t>Look for the Story</a:t>
            </a:r>
          </a:p>
          <a:p>
            <a:r>
              <a:rPr lang="en-US" sz="1800"/>
              <a:t>How does blank data fit into the bigger picture?</a:t>
            </a:r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670B-EBAE-4FCC-8708-875B7017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78"/>
          <a:stretch/>
        </p:blipFill>
        <p:spPr>
          <a:xfrm>
            <a:off x="5819885" y="625683"/>
            <a:ext cx="5572286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8F051-7697-40EA-A08E-6DC2FA45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Tools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AB6C1-6138-4890-87BA-01F721FA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Powershell</a:t>
            </a:r>
          </a:p>
          <a:p>
            <a:r>
              <a:rPr lang="en-US" sz="2200"/>
              <a:t>Deep Blue</a:t>
            </a:r>
          </a:p>
          <a:p>
            <a:r>
              <a:rPr lang="en-US" sz="2200"/>
              <a:t>Event viewer</a:t>
            </a:r>
          </a:p>
        </p:txBody>
      </p:sp>
    </p:spTree>
    <p:extLst>
      <p:ext uri="{BB962C8B-B14F-4D97-AF65-F5344CB8AC3E}">
        <p14:creationId xmlns:p14="http://schemas.microsoft.com/office/powerpoint/2010/main" val="385732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47D233-7D5D-46F6-BBB4-649892331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788" y="642938"/>
            <a:ext cx="5932488" cy="1866900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5880491-3E4D-43F4-ACBA-FC999FC1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88" y="2578100"/>
            <a:ext cx="5932488" cy="205422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59DBA3B-0D36-45CB-99B2-114BD864E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788" y="4700588"/>
            <a:ext cx="5932488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97E77-1D15-4186-BDC1-BFBDF80F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25125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8DAF3-BB83-449C-9500-BF57953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DeepBlueCLI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659F-7E95-4952-A979-251D3590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7" y="1607080"/>
            <a:ext cx="6848715" cy="4793720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https://github.com/sans-blue-team/DeepBlueCLI</a:t>
            </a:r>
            <a:endParaRPr lang="en-US" sz="2000" dirty="0"/>
          </a:p>
          <a:p>
            <a:r>
              <a:rPr lang="en-US" sz="2000" dirty="0"/>
              <a:t>Looks for red flags in </a:t>
            </a:r>
          </a:p>
          <a:p>
            <a:pPr lvl="1"/>
            <a:r>
              <a:rPr lang="en-US" sz="1600" dirty="0"/>
              <a:t>Win Security</a:t>
            </a:r>
          </a:p>
          <a:p>
            <a:pPr lvl="1"/>
            <a:r>
              <a:rPr lang="en-US" sz="1600" dirty="0"/>
              <a:t>Wind System</a:t>
            </a:r>
          </a:p>
          <a:p>
            <a:pPr lvl="1"/>
            <a:r>
              <a:rPr lang="en-US" sz="1600" dirty="0"/>
              <a:t>Win Application</a:t>
            </a:r>
          </a:p>
          <a:p>
            <a:pPr lvl="1"/>
            <a:r>
              <a:rPr lang="en-US" sz="1600" dirty="0"/>
              <a:t>Win PowerShell</a:t>
            </a:r>
          </a:p>
          <a:p>
            <a:pPr lvl="1"/>
            <a:r>
              <a:rPr lang="en-US" sz="1600" dirty="0"/>
              <a:t>Sysmon</a:t>
            </a:r>
          </a:p>
          <a:p>
            <a:r>
              <a:rPr lang="en-US" sz="2000" dirty="0"/>
              <a:t>Detected Events</a:t>
            </a:r>
          </a:p>
          <a:p>
            <a:pPr lvl="1"/>
            <a:r>
              <a:rPr lang="en-US" sz="1600" dirty="0"/>
              <a:t>Sus account behavior</a:t>
            </a:r>
          </a:p>
          <a:p>
            <a:pPr lvl="1"/>
            <a:r>
              <a:rPr lang="en-US" sz="1600" dirty="0"/>
              <a:t>CLI/Sysmon/PowerShell auditing</a:t>
            </a:r>
          </a:p>
          <a:p>
            <a:pPr lvl="1"/>
            <a:r>
              <a:rPr lang="en-US" sz="1600" dirty="0"/>
              <a:t>Service Auditing</a:t>
            </a:r>
          </a:p>
          <a:p>
            <a:pPr lvl="1"/>
            <a:r>
              <a:rPr lang="en-US" sz="1600" dirty="0" err="1"/>
              <a:t>MimiKatz</a:t>
            </a:r>
            <a:endParaRPr lang="en-US" sz="1600" dirty="0"/>
          </a:p>
          <a:p>
            <a:pPr lvl="2"/>
            <a:r>
              <a:rPr lang="en-US" sz="1200" dirty="0"/>
              <a:t>Privilege escalation in windows (bad news)</a:t>
            </a:r>
          </a:p>
          <a:p>
            <a:pPr marL="0" indent="0">
              <a:buNone/>
            </a:pPr>
            <a:r>
              <a:rPr lang="en-US" sz="2000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3C01-5A4E-423A-8040-77FE47BF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7" y="305195"/>
            <a:ext cx="6894236" cy="11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8DAF3-BB83-449C-9500-BF57953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 dirty="0" err="1"/>
              <a:t>DeepBlueCLI</a:t>
            </a:r>
            <a:endParaRPr lang="en-US" sz="5000" dirty="0"/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659F-7E95-4952-A979-251D3590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.\Deepblue.ps1 &lt;event log name&gt; | select-string –Pattern ‘</a:t>
            </a:r>
            <a:r>
              <a:rPr lang="en-US" sz="2200" dirty="0" err="1"/>
              <a:t>findme</a:t>
            </a:r>
            <a:r>
              <a:rPr lang="en-US" sz="2200" dirty="0"/>
              <a:t>’ | format-list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572081A-3494-4280-9F62-C4AA57EB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34" y="1056513"/>
            <a:ext cx="7486924" cy="44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DEA22F1DDCB64494710B8BD46F8708" ma:contentTypeVersion="4" ma:contentTypeDescription="Create a new document." ma:contentTypeScope="" ma:versionID="6aa1ca38401cb8022778608f156a91c2">
  <xsd:schema xmlns:xsd="http://www.w3.org/2001/XMLSchema" xmlns:xs="http://www.w3.org/2001/XMLSchema" xmlns:p="http://schemas.microsoft.com/office/2006/metadata/properties" xmlns:ns3="25ab942d-7cee-4791-bbbb-97547b950ba9" targetNamespace="http://schemas.microsoft.com/office/2006/metadata/properties" ma:root="true" ma:fieldsID="9e5aa3832db2616330b5c4ccccc1a48e" ns3:_="">
    <xsd:import namespace="25ab942d-7cee-4791-bbbb-97547b95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b942d-7cee-4791-bbbb-97547b95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93FEE-6FD5-45D3-AB9F-E29854210CF2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25ab942d-7cee-4791-bbbb-97547b950ba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3869BC-E2CD-4E01-B812-EE5F04520E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D0F7CA-AD38-4C61-959C-8912A9D53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b942d-7cee-4791-bbbb-97547b950b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2789</TotalTime>
  <Words>373</Words>
  <Application>Microsoft Office PowerPoint</Application>
  <PresentationFormat>Widescreen</PresentationFormat>
  <Paragraphs>55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Agenda</vt:lpstr>
      <vt:lpstr>Convention: CactusCon</vt:lpstr>
      <vt:lpstr>PowerPoint Presentation</vt:lpstr>
      <vt:lpstr>PowerPoint Presentation</vt:lpstr>
      <vt:lpstr>Tools</vt:lpstr>
      <vt:lpstr>What is Powershell?</vt:lpstr>
      <vt:lpstr>DeepBlueCLI</vt:lpstr>
      <vt:lpstr>DeepBlueCLI</vt:lpstr>
      <vt:lpstr>DeepBlueCLI</vt:lpstr>
      <vt:lpstr>PowerPoint Presentation</vt:lpstr>
      <vt:lpstr>Event Viewer</vt:lpstr>
      <vt:lpstr>PowerPoint Presentation</vt:lpstr>
      <vt:lpstr>PowerPoint Presentation</vt:lpstr>
      <vt:lpstr>Lab @ https://blueteamlabs.online</vt:lpstr>
      <vt:lpstr>Question 1</vt:lpstr>
      <vt:lpstr>PowerPoint Presentation</vt:lpstr>
      <vt:lpstr>PowerPoint Presentation</vt:lpstr>
      <vt:lpstr>PowerPoint Presentation</vt:lpstr>
      <vt:lpstr>Question 2 --------------- Question 3</vt:lpstr>
      <vt:lpstr>PowerPoint Presentation</vt:lpstr>
      <vt:lpstr>Question 4</vt:lpstr>
      <vt:lpstr>PowerPoint Presentation</vt:lpstr>
      <vt:lpstr>PowerPoint Presentation</vt:lpstr>
      <vt:lpstr>Question 5</vt:lpstr>
      <vt:lpstr>PowerPoint Presentation</vt:lpstr>
      <vt:lpstr>Question 6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Lee (Student)</dc:creator>
  <cp:lastModifiedBy>David Lee (Student)</cp:lastModifiedBy>
  <cp:revision>4</cp:revision>
  <dcterms:created xsi:type="dcterms:W3CDTF">2022-01-10T01:24:36Z</dcterms:created>
  <dcterms:modified xsi:type="dcterms:W3CDTF">2022-02-12T01:08:58Z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0x01010015DEA22F1DDCB64494710B8BD46F8708</vt:lpwstr>
  </property>
</Properties>
</file>